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8" r:id="rId8"/>
    <p:sldId id="261" r:id="rId9"/>
    <p:sldId id="269" r:id="rId10"/>
    <p:sldId id="262" r:id="rId11"/>
    <p:sldId id="263" r:id="rId12"/>
    <p:sldId id="264" r:id="rId13"/>
    <p:sldId id="266" r:id="rId14"/>
    <p:sldId id="267" r:id="rId15"/>
    <p:sldId id="265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3ECE1B-69E2-41B3-918D-C19DE25A2C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54CFE9-FE8F-4288-B4C5-AEE183E850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Деление числа на произведение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077072"/>
            <a:ext cx="5832648" cy="18001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Учитель: Хомич Алеся Васильевна,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высшая квалификационная категория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232248"/>
          </a:xfrm>
        </p:spPr>
        <p:txBody>
          <a:bodyPr>
            <a:normAutofit fontScale="90000"/>
          </a:bodyPr>
          <a:lstStyle/>
          <a:p>
            <a:pPr lvl="0"/>
            <a:r>
              <a:rPr lang="be-BY" sz="4800" b="1" dirty="0" smtClean="0">
                <a:solidFill>
                  <a:schemeClr val="tx1"/>
                </a:solidFill>
              </a:rPr>
              <a:t>750 </a:t>
            </a:r>
            <a:r>
              <a:rPr lang="be-BY" sz="4800" dirty="0" smtClean="0">
                <a:solidFill>
                  <a:schemeClr val="tx1"/>
                </a:solidFill>
              </a:rPr>
              <a:t>жуков-короедов </a:t>
            </a:r>
            <a:r>
              <a:rPr lang="be-BY" sz="4800" dirty="0">
                <a:solidFill>
                  <a:schemeClr val="tx1"/>
                </a:solidFill>
              </a:rPr>
              <a:t>съедает </a:t>
            </a:r>
            <a:r>
              <a:rPr lang="be-BY" sz="4800" dirty="0" smtClean="0">
                <a:solidFill>
                  <a:schemeClr val="tx1"/>
                </a:solidFill>
              </a:rPr>
              <a:t/>
            </a:r>
            <a:br>
              <a:rPr lang="be-BY" sz="4800" dirty="0" smtClean="0">
                <a:solidFill>
                  <a:schemeClr val="tx1"/>
                </a:solidFill>
              </a:rPr>
            </a:br>
            <a:r>
              <a:rPr lang="be-BY" sz="4800" dirty="0" smtClean="0">
                <a:solidFill>
                  <a:schemeClr val="tx1"/>
                </a:solidFill>
              </a:rPr>
              <a:t>за </a:t>
            </a:r>
            <a:r>
              <a:rPr lang="be-BY" sz="4800" dirty="0">
                <a:solidFill>
                  <a:schemeClr val="tx1"/>
                </a:solidFill>
              </a:rPr>
              <a:t>один день дятел</a:t>
            </a: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280920" cy="3168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9"/>
          <a:stretch/>
        </p:blipFill>
        <p:spPr bwMode="auto">
          <a:xfrm>
            <a:off x="1331640" y="1988840"/>
            <a:ext cx="6460976" cy="454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40160"/>
          </a:xfrm>
        </p:spPr>
        <p:txBody>
          <a:bodyPr>
            <a:normAutofit/>
          </a:bodyPr>
          <a:lstStyle/>
          <a:p>
            <a:pPr lvl="0"/>
            <a:r>
              <a:rPr lang="ru-RU" sz="4800" b="1" dirty="0">
                <a:solidFill>
                  <a:schemeClr val="tx1"/>
                </a:solidFill>
              </a:rPr>
              <a:t>	</a:t>
            </a:r>
            <a:r>
              <a:rPr lang="ru-RU" sz="4800" b="1" dirty="0" smtClean="0">
                <a:solidFill>
                  <a:schemeClr val="tx1"/>
                </a:solidFill>
              </a:rPr>
              <a:t>350 лет </a:t>
            </a:r>
            <a:r>
              <a:rPr lang="ru-RU" sz="4800" b="1" dirty="0">
                <a:solidFill>
                  <a:schemeClr val="tx1"/>
                </a:solidFill>
              </a:rPr>
              <a:t>живёт сосна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280920" cy="3168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238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23864"/>
            <a:ext cx="6084944" cy="47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6606"/>
            <a:ext cx="4788024" cy="4178538"/>
          </a:xfrm>
        </p:spPr>
        <p:txBody>
          <a:bodyPr>
            <a:normAutofit/>
          </a:bodyPr>
          <a:lstStyle/>
          <a:p>
            <a:pPr lvl="0"/>
            <a:r>
              <a:rPr lang="ru-RU" sz="5400" b="1" dirty="0">
                <a:solidFill>
                  <a:schemeClr val="tx1"/>
                </a:solidFill>
              </a:rPr>
              <a:t>	</a:t>
            </a:r>
            <a:r>
              <a:rPr lang="ru-RU" sz="5400" b="1" dirty="0" smtClean="0">
                <a:solidFill>
                  <a:schemeClr val="tx1"/>
                </a:solidFill>
              </a:rPr>
              <a:t>1000 </a:t>
            </a:r>
            <a:r>
              <a:rPr lang="ru-RU" sz="4800" b="1" dirty="0">
                <a:solidFill>
                  <a:schemeClr val="tx1"/>
                </a:solidFill>
              </a:rPr>
              <a:t>полевых мышей уничтожает </a:t>
            </a: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за </a:t>
            </a:r>
            <a:r>
              <a:rPr lang="ru-RU" sz="4800" b="1" dirty="0">
                <a:solidFill>
                  <a:schemeClr val="tx1"/>
                </a:solidFill>
              </a:rPr>
              <a:t>один год сова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280920" cy="3168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Admin\Desktop\108521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6607"/>
            <a:ext cx="3952875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6606"/>
            <a:ext cx="9036496" cy="2018298"/>
          </a:xfrm>
        </p:spPr>
        <p:txBody>
          <a:bodyPr>
            <a:normAutofit/>
          </a:bodyPr>
          <a:lstStyle/>
          <a:p>
            <a:pPr lvl="0"/>
            <a:r>
              <a:rPr lang="ru-RU" sz="5400" b="1" dirty="0">
                <a:solidFill>
                  <a:schemeClr val="tx1"/>
                </a:solidFill>
              </a:rPr>
              <a:t>	</a:t>
            </a:r>
            <a:r>
              <a:rPr lang="ru-RU" sz="5400" b="1" dirty="0" smtClean="0">
                <a:solidFill>
                  <a:schemeClr val="tx1"/>
                </a:solidFill>
              </a:rPr>
              <a:t>Деление </a:t>
            </a:r>
            <a:r>
              <a:rPr lang="ru-RU" sz="5400" b="1" dirty="0">
                <a:solidFill>
                  <a:schemeClr val="tx1"/>
                </a:solidFill>
              </a:rPr>
              <a:t>числа на произведение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280920" cy="3168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90336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600" b="1" i="1" dirty="0"/>
              <a:t>Правило:</a:t>
            </a:r>
            <a:r>
              <a:rPr lang="be-BY" sz="3600" dirty="0"/>
              <a:t> чтобы разделить два числа, делитель представили в виде произведения множителей, потом делимое разделили на один множитель, затем- на второй. </a:t>
            </a:r>
            <a:endParaRPr lang="be-BY" sz="3600" dirty="0" smtClean="0"/>
          </a:p>
          <a:p>
            <a:pPr algn="ctr"/>
            <a:r>
              <a:rPr lang="be-BY" sz="3600" b="1" dirty="0" smtClean="0"/>
              <a:t>а:(в*с)=(а:в):с=(а:с):в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664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171400"/>
            <a:ext cx="9036496" cy="1728192"/>
          </a:xfrm>
        </p:spPr>
        <p:txBody>
          <a:bodyPr>
            <a:normAutofit/>
          </a:bodyPr>
          <a:lstStyle/>
          <a:p>
            <a:pPr lvl="0"/>
            <a:r>
              <a:rPr lang="ru-RU" sz="5400" b="1" dirty="0" smtClean="0">
                <a:solidFill>
                  <a:schemeClr val="tx1"/>
                </a:solidFill>
              </a:rPr>
              <a:t>Липа                      Дуб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14884"/>
            <a:ext cx="8280920" cy="192882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Admin\Desktop\img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/>
          <a:stretch/>
        </p:blipFill>
        <p:spPr bwMode="auto">
          <a:xfrm>
            <a:off x="827584" y="1556792"/>
            <a:ext cx="7416824" cy="497054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2562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6606"/>
            <a:ext cx="8604448" cy="2234322"/>
          </a:xfrm>
        </p:spPr>
        <p:txBody>
          <a:bodyPr>
            <a:normAutofit/>
          </a:bodyPr>
          <a:lstStyle/>
          <a:p>
            <a:pPr lvl="0"/>
            <a:r>
              <a:rPr lang="ru-RU" sz="5400" b="1" dirty="0">
                <a:solidFill>
                  <a:schemeClr val="tx1"/>
                </a:solidFill>
              </a:rPr>
              <a:t>	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280920" cy="3168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6606"/>
            <a:ext cx="8604448" cy="2234322"/>
          </a:xfrm>
        </p:spPr>
        <p:txBody>
          <a:bodyPr>
            <a:normAutofit/>
          </a:bodyPr>
          <a:lstStyle/>
          <a:p>
            <a:pPr lvl="0"/>
            <a:r>
              <a:rPr lang="ru-RU" sz="5400" b="1" dirty="0">
                <a:solidFill>
                  <a:schemeClr val="tx1"/>
                </a:solidFill>
              </a:rPr>
              <a:t>	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280920" cy="10801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                                   Берёза </a:t>
            </a:r>
            <a:r>
              <a:rPr lang="ru-RU" sz="5400" dirty="0" smtClean="0"/>
              <a:t>                                                 </a:t>
            </a:r>
          </a:p>
          <a:p>
            <a:endParaRPr lang="ru-RU" sz="5400" b="1" dirty="0"/>
          </a:p>
          <a:p>
            <a:endParaRPr lang="ru-RU" sz="5400" b="1" dirty="0" smtClean="0"/>
          </a:p>
          <a:p>
            <a:endParaRPr lang="ru-RU" sz="5400" b="1" dirty="0"/>
          </a:p>
          <a:p>
            <a:endParaRPr lang="ru-RU" sz="5400" b="1" dirty="0" smtClean="0"/>
          </a:p>
          <a:p>
            <a:r>
              <a:rPr lang="ru-RU" sz="5400" b="1" dirty="0" smtClean="0"/>
              <a:t>Дуб</a:t>
            </a:r>
            <a:endParaRPr lang="ru-RU" sz="5400" b="1" dirty="0"/>
          </a:p>
        </p:txBody>
      </p:sp>
      <p:pic>
        <p:nvPicPr>
          <p:cNvPr id="2051" name="Picture 3" descr="C:\Users\Admin\Desktop\dub-otzyvy-1412266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4080"/>
            <a:ext cx="4745489" cy="38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birch-trees-in-the-wood-stock-photos_csp19843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2"/>
          <a:stretch/>
        </p:blipFill>
        <p:spPr bwMode="auto">
          <a:xfrm>
            <a:off x="5624634" y="1916832"/>
            <a:ext cx="3123830" cy="461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579296" cy="3960440"/>
          </a:xfrm>
        </p:spPr>
        <p:txBody>
          <a:bodyPr>
            <a:normAutofit/>
          </a:bodyPr>
          <a:lstStyle/>
          <a:p>
            <a:pPr lvl="0" algn="r"/>
            <a:r>
              <a:rPr lang="ru-RU" sz="5400" b="1" dirty="0" smtClean="0">
                <a:solidFill>
                  <a:schemeClr val="tx1"/>
                </a:solidFill>
              </a:rPr>
              <a:t>Императорский пингвин</a:t>
            </a:r>
            <a:r>
              <a:rPr lang="ru-RU" sz="5400" b="1" dirty="0">
                <a:solidFill>
                  <a:schemeClr val="tx1"/>
                </a:solidFill>
              </a:rPr>
              <a:t>	</a:t>
            </a:r>
            <a:r>
              <a:rPr lang="ru-RU" sz="5400" b="1" dirty="0" smtClean="0">
                <a:solidFill>
                  <a:schemeClr val="tx1"/>
                </a:solidFill>
              </a:rPr>
              <a:t>                                               малый пингвин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0013-013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35" y="2204864"/>
            <a:ext cx="3560139" cy="43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4605548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88432" cy="51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5400" b="1" dirty="0">
                <a:solidFill>
                  <a:schemeClr val="tx1"/>
                </a:solidFill>
              </a:rPr>
              <a:t>	</a:t>
            </a:r>
            <a:r>
              <a:rPr lang="ru-RU" sz="5400" b="1" dirty="0" smtClean="0">
                <a:solidFill>
                  <a:schemeClr val="tx1"/>
                </a:solidFill>
              </a:rPr>
              <a:t>Кедровая шишка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kak-chistit-kedrovye-oreh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6606"/>
            <a:ext cx="8604448" cy="2234322"/>
          </a:xfrm>
        </p:spPr>
        <p:txBody>
          <a:bodyPr>
            <a:normAutofit/>
          </a:bodyPr>
          <a:lstStyle/>
          <a:p>
            <a:pPr lvl="0"/>
            <a:r>
              <a:rPr lang="ru-RU" sz="5400" b="1" dirty="0">
                <a:solidFill>
                  <a:schemeClr val="tx1"/>
                </a:solidFill>
              </a:rPr>
              <a:t>	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280920" cy="3168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slide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22354"/>
            <a:ext cx="835292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57428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>
                <a:solidFill>
                  <a:schemeClr val="tx1"/>
                </a:solidFill>
              </a:rPr>
              <a:t>Проверка домашнего задания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be-BY" dirty="0" smtClean="0">
                <a:solidFill>
                  <a:schemeClr val="tx1"/>
                </a:solidFill>
              </a:rPr>
              <a:t>Задача, с.39, № 9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429000"/>
            <a:ext cx="8033546" cy="2448271"/>
          </a:xfrm>
        </p:spPr>
        <p:txBody>
          <a:bodyPr>
            <a:normAutofit/>
          </a:bodyPr>
          <a:lstStyle/>
          <a:p>
            <a:pPr marL="457200" indent="-457200" algn="l"/>
            <a:r>
              <a:rPr lang="be-BY" sz="3200" dirty="0" smtClean="0">
                <a:solidFill>
                  <a:schemeClr val="tx1"/>
                </a:solidFill>
              </a:rPr>
              <a:t>1) 360:3=120(км/ч) – скорость автомобиля “Нива”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e-BY" sz="3200" dirty="0" smtClean="0">
                <a:solidFill>
                  <a:schemeClr val="tx1"/>
                </a:solidFill>
              </a:rPr>
              <a:t>2) 120:60=2 (раза)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6606"/>
            <a:ext cx="8604448" cy="2234322"/>
          </a:xfrm>
        </p:spPr>
        <p:txBody>
          <a:bodyPr>
            <a:normAutofit/>
          </a:bodyPr>
          <a:lstStyle/>
          <a:p>
            <a:pPr lvl="0"/>
            <a:r>
              <a:rPr lang="ru-RU" sz="5400" b="1" dirty="0">
                <a:solidFill>
                  <a:schemeClr val="tx1"/>
                </a:solidFill>
              </a:rPr>
              <a:t>	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85926"/>
            <a:ext cx="8280920" cy="4667410"/>
          </a:xfrm>
        </p:spPr>
        <p:txBody>
          <a:bodyPr>
            <a:normAutofit/>
          </a:bodyPr>
          <a:lstStyle/>
          <a:p>
            <a:pPr lvl="0"/>
            <a:r>
              <a:rPr lang="be-BY" sz="4400" b="1" dirty="0" smtClean="0">
                <a:solidFill>
                  <a:schemeClr val="tx1"/>
                </a:solidFill>
              </a:rPr>
              <a:t>Домашнее задание</a:t>
            </a:r>
            <a:endParaRPr lang="ru-RU" sz="4400" dirty="0" smtClean="0">
              <a:solidFill>
                <a:schemeClr val="tx1"/>
              </a:solidFill>
            </a:endParaRPr>
          </a:p>
          <a:p>
            <a:r>
              <a:rPr lang="be-BY" sz="4400" dirty="0" smtClean="0">
                <a:solidFill>
                  <a:schemeClr val="tx1"/>
                </a:solidFill>
              </a:rPr>
              <a:t>Задача № 10, с.41;</a:t>
            </a:r>
          </a:p>
          <a:p>
            <a:r>
              <a:rPr lang="be-BY" sz="4400" dirty="0" smtClean="0">
                <a:solidFill>
                  <a:schemeClr val="tx1"/>
                </a:solidFill>
              </a:rPr>
              <a:t> пр.№11 (</a:t>
            </a:r>
            <a:r>
              <a:rPr lang="en-US" sz="4400" dirty="0" smtClean="0">
                <a:solidFill>
                  <a:schemeClr val="tx1"/>
                </a:solidFill>
              </a:rPr>
              <a:t>I</a:t>
            </a:r>
            <a:r>
              <a:rPr lang="ru-RU" sz="4400" dirty="0" smtClean="0">
                <a:solidFill>
                  <a:schemeClr val="tx1"/>
                </a:solidFill>
              </a:rPr>
              <a:t>-</a:t>
            </a:r>
            <a:r>
              <a:rPr lang="ru-RU" sz="4400" dirty="0" err="1" smtClean="0">
                <a:solidFill>
                  <a:schemeClr val="tx1"/>
                </a:solidFill>
              </a:rPr>
              <a:t>ый</a:t>
            </a:r>
            <a:r>
              <a:rPr lang="ru-RU" sz="4400" dirty="0" smtClean="0">
                <a:solidFill>
                  <a:schemeClr val="tx1"/>
                </a:solidFill>
              </a:rPr>
              <a:t> столбик)</a:t>
            </a:r>
          </a:p>
          <a:p>
            <a:r>
              <a:rPr lang="be-BY" sz="4400" i="1" dirty="0" smtClean="0"/>
              <a:t> </a:t>
            </a:r>
            <a:endParaRPr lang="ru-RU" sz="4400" dirty="0" smtClean="0"/>
          </a:p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Страус Эму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992888" cy="4392488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страус карт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5365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2433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Экология –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это </a:t>
            </a:r>
            <a:r>
              <a:rPr lang="ru-RU" b="1" dirty="0">
                <a:solidFill>
                  <a:schemeClr val="tx1"/>
                </a:solidFill>
              </a:rPr>
              <a:t>наука о нашем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общем </a:t>
            </a:r>
            <a:r>
              <a:rPr lang="ru-RU" b="1" dirty="0">
                <a:solidFill>
                  <a:schemeClr val="tx1"/>
                </a:solidFill>
              </a:rPr>
              <a:t>доме.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3168352" cy="316835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prstClr val="black"/>
                </a:solidFill>
                <a:ea typeface="+mj-ea"/>
                <a:cs typeface="+mj-cs"/>
              </a:rPr>
              <a:t>ПРИРОДА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ig5LzSj26nLr6R6e69cgCgq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45" y="3212976"/>
            <a:ext cx="578464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24336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280920" cy="3168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24336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280920" cy="3168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Admin\Desktop\60кг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4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2433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1200:60=20 деревьев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280920" cy="3168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24336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86454"/>
            <a:ext cx="8535322" cy="666882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Admin\Desktop\17 тыс тетр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6"/>
          <a:stretch/>
        </p:blipFill>
        <p:spPr bwMode="auto">
          <a:xfrm>
            <a:off x="428596" y="357166"/>
            <a:ext cx="8372069" cy="53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657133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dirty="0" smtClean="0"/>
              <a:t>Сколько деревьев необходимо вырастить для </a:t>
            </a:r>
            <a:r>
              <a:rPr lang="be-BY" sz="2400" b="1" dirty="0" smtClean="0"/>
              <a:t>60 тысяч </a:t>
            </a:r>
            <a:r>
              <a:rPr lang="be-BY" sz="2400" dirty="0" smtClean="0"/>
              <a:t>ученических тетрадей?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45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9463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60:30=2 раза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17*2=34 дерева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57628"/>
            <a:ext cx="8280920" cy="25957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171</TotalTime>
  <Words>126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Деление числа на произведение</vt:lpstr>
      <vt:lpstr>       Проверка домашнего задания  Задача, с.39, № 9  </vt:lpstr>
      <vt:lpstr>Страус Эму</vt:lpstr>
      <vt:lpstr>Экология –  это наука о нашем  общем доме.  </vt:lpstr>
      <vt:lpstr>Презентация PowerPoint</vt:lpstr>
      <vt:lpstr>Презентация PowerPoint</vt:lpstr>
      <vt:lpstr>1200:60=20 деревьев</vt:lpstr>
      <vt:lpstr>Презентация PowerPoint</vt:lpstr>
      <vt:lpstr>60:30=2 раза 17*2=34 дерева</vt:lpstr>
      <vt:lpstr>750 жуков-короедов съедает  за один день дятел </vt:lpstr>
      <vt:lpstr> 350 лет живёт сосна</vt:lpstr>
      <vt:lpstr> 1000 полевых мышей уничтожает  за один год сова</vt:lpstr>
      <vt:lpstr> Деление числа на произведение </vt:lpstr>
      <vt:lpstr>Липа                      Дуб</vt:lpstr>
      <vt:lpstr> </vt:lpstr>
      <vt:lpstr> </vt:lpstr>
      <vt:lpstr>Императорский пингвин                                                малый пингвин </vt:lpstr>
      <vt:lpstr> Кедровая шишка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числа на произведение</dc:title>
  <dc:creator>Admin</dc:creator>
  <cp:lastModifiedBy>Admin</cp:lastModifiedBy>
  <cp:revision>19</cp:revision>
  <dcterms:created xsi:type="dcterms:W3CDTF">2018-02-18T20:52:09Z</dcterms:created>
  <dcterms:modified xsi:type="dcterms:W3CDTF">2018-02-19T18:57:25Z</dcterms:modified>
</cp:coreProperties>
</file>